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1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7348200" cy="9753600"/>
  <p:notesSz cx="17348200" cy="97536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2">
          <p15:clr>
            <a:srgbClr val="A4A3A4"/>
          </p15:clr>
        </p15:guide>
        <p15:guide id="2" pos="546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active@bgbeactive.org" initials="b" lastIdx="6" clrIdx="0">
    <p:extLst>
      <p:ext uri="{19B8F6BF-5375-455C-9EA6-DF929625EA0E}">
        <p15:presenceInfo xmlns:p15="http://schemas.microsoft.com/office/powerpoint/2012/main" userId="beactive@bgbeactive.org" providerId="None"/>
      </p:ext>
    </p:extLst>
  </p:cmAuthor>
  <p:cmAuthor id="2" name="Vasil" initials="V" lastIdx="6" clrIdx="1">
    <p:extLst>
      <p:ext uri="{19B8F6BF-5375-455C-9EA6-DF929625EA0E}">
        <p15:presenceInfo xmlns:p15="http://schemas.microsoft.com/office/powerpoint/2012/main" userId="Vasi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A2B7"/>
    <a:srgbClr val="178FAB"/>
    <a:srgbClr val="59B3A9"/>
    <a:srgbClr val="B1DBD6"/>
    <a:srgbClr val="1F7F9D"/>
    <a:srgbClr val="197D9B"/>
    <a:srgbClr val="56B2A8"/>
    <a:srgbClr val="D91F74"/>
    <a:srgbClr val="E965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0" autoAdjust="0"/>
    <p:restoredTop sz="94118" autoAdjust="0"/>
  </p:normalViewPr>
  <p:slideViewPr>
    <p:cSldViewPr>
      <p:cViewPr varScale="1">
        <p:scale>
          <a:sx n="49" d="100"/>
          <a:sy n="49" d="100"/>
        </p:scale>
        <p:origin x="518" y="4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4" d="100"/>
          <a:sy n="74" d="100"/>
        </p:scale>
        <p:origin x="-1704" y="-120"/>
      </p:cViewPr>
      <p:guideLst>
        <p:guide orient="horz" pos="3072"/>
        <p:guide pos="546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6129" units="1/cm"/>
          <inkml:channelProperty channel="Y" name="resolution" value="51.72414" units="1/cm"/>
        </inkml:channelProperties>
      </inkml:inkSource>
      <inkml:timestamp xml:id="ts0" timeString="2017-09-07T07:44:04.810"/>
    </inkml:context>
    <inkml:brush xml:id="br0">
      <inkml:brushProperty name="width" value="0.10583" units="cm"/>
      <inkml:brushProperty name="height" value="0.21167" units="cm"/>
      <inkml:brushProperty name="color" value="#56B2A8"/>
      <inkml:brushProperty name="tip" value="rectangle"/>
      <inkml:brushProperty name="rasterOp" value="maskPen"/>
      <inkml:brushProperty name="fitToCurve" value="1"/>
    </inkml:brush>
  </inkml:definitions>
  <inkml:trace contextRef="#ctx0" brushRef="#br0">401 0,'181'0,"46"91,90-1,-271-90,-1 0,46 46,45-1,-46 0,1 1,136 90,-182-46,46-44,-46-1,-181-45,91 0,0 0,-1 0,-44 46,44-1,-90 0,91 1,-1-1,-44 46,180-46,92-45,-1 0,-90 45,-46-45,-90 46,-409 44,1 1,-228 91,591-182,-1 45,46-45,-1 45,137-45,136 0,907 182,-590-137,46 0,-636-45,-44 0,-137 0,-181 0,226 46,-135 90,135-136,-90 45,91-45,90 0,46 0,90 0,182 0,861-90,-679 44,-92 1,-136-91,1-46,-137 182,-45-45,0 0,-136 45,-91 0,-135 0,-47 0,46 0,227 45,91-45,408-45,181-273,46 46,-545 272,1 0,-273 0,0 0,-317 181,45-90,181 91,91-137,-45 0,91 46,136-91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6129" units="1/cm"/>
          <inkml:channelProperty channel="Y" name="resolution" value="51.72414" units="1/cm"/>
        </inkml:channelProperties>
      </inkml:inkSource>
      <inkml:timestamp xml:id="ts0" timeString="2017-09-07T08:24:27.493"/>
    </inkml:context>
    <inkml:brush xml:id="br0">
      <inkml:brushProperty name="width" value="0.08333" units="cm"/>
      <inkml:brushProperty name="height" value="0.08333" units="cm"/>
      <inkml:brushProperty name="color" value="#D91F74"/>
      <inkml:brushProperty name="fitToCurve" value="1"/>
    </inkml:brush>
  </inkml:definitions>
  <inkml:traceGroup>
    <inkml:annotationXML>
      <emma:emma xmlns:emma="http://www.w3.org/2003/04/emma" version="1.0">
        <emma:interpretation id="{79EAE1F7-31DD-4904-A055-34882691BE07}" emma:medium="tactile" emma:mode="ink">
          <msink:context xmlns:msink="http://schemas.microsoft.com/ink/2010/main" type="inkDrawing" rotatedBoundingBox="45220,18279 45235,18279 45235,18294 45220,18294" shapeName="Other"/>
        </emma:interpretation>
      </emma:emma>
    </inkml:annotationXML>
    <inkml:trace contextRef="#ctx0" brushRef="#br0">0 0</inkml:trace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6129" units="1/cm"/>
          <inkml:channelProperty channel="Y" name="resolution" value="51.72414" units="1/cm"/>
        </inkml:channelProperties>
      </inkml:inkSource>
      <inkml:timestamp xml:id="ts0" timeString="2017-09-07T07:41:04.713"/>
    </inkml:context>
    <inkml:brush xml:id="br0">
      <inkml:brushProperty name="width" value="0.10583" units="cm"/>
      <inkml:brushProperty name="height" value="0.21167" units="cm"/>
      <inkml:brushProperty name="color" value="#00FFFF"/>
      <inkml:brushProperty name="tip" value="rectangle"/>
      <inkml:brushProperty name="rasterOp" value="maskPen"/>
      <inkml:brushProperty name="fitToCurve" value="1"/>
    </inkml:brush>
  </inkml:definitions>
  <inkml:trace contextRef="#ctx0" brushRef="#br0">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6129" units="1/cm"/>
          <inkml:channelProperty channel="Y" name="resolution" value="51.72414" units="1/cm"/>
        </inkml:channelProperties>
      </inkml:inkSource>
      <inkml:timestamp xml:id="ts0" timeString="2017-09-07T08:01:57.623"/>
    </inkml:context>
    <inkml:brush xml:id="br0">
      <inkml:brushProperty name="width" value="0.05833" units="cm"/>
      <inkml:brushProperty name="height" value="0.05833" units="cm"/>
      <inkml:brushProperty name="color" value="#59B3A9"/>
      <inkml:brushProperty name="fitToCurve" value="1"/>
    </inkml:brush>
  </inkml:definitions>
  <inkml:traceGroup>
    <inkml:annotationXML>
      <emma:emma xmlns:emma="http://www.w3.org/2003/04/emma" version="1.0">
        <emma:interpretation id="{0AC99869-A45C-4ED1-A764-51FDB28CAB38}" emma:medium="tactile" emma:mode="ink">
          <msink:context xmlns:msink="http://schemas.microsoft.com/ink/2010/main" type="writingRegion" rotatedBoundingBox="14106,20910 14121,20910 14121,20925 14106,20925"/>
        </emma:interpretation>
      </emma:emma>
    </inkml:annotationXML>
    <inkml:traceGroup>
      <inkml:annotationXML>
        <emma:emma xmlns:emma="http://www.w3.org/2003/04/emma" version="1.0">
          <emma:interpretation id="{925387B5-285D-421A-AABD-E8E450E9FCC8}" emma:medium="tactile" emma:mode="ink">
            <msink:context xmlns:msink="http://schemas.microsoft.com/ink/2010/main" type="paragraph" rotatedBoundingBox="14106,20910 14121,20910 14121,20925 14106,209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23991CD-374A-4D39-9878-14A290CFAEF8}" emma:medium="tactile" emma:mode="ink">
              <msink:context xmlns:msink="http://schemas.microsoft.com/ink/2010/main" type="line" rotatedBoundingBox="14106,20910 14121,20910 14121,20925 14106,20925"/>
            </emma:interpretation>
          </emma:emma>
        </inkml:annotationXML>
        <inkml:traceGroup>
          <inkml:annotationXML>
            <emma:emma xmlns:emma="http://www.w3.org/2003/04/emma" version="1.0">
              <emma:interpretation id="{8F2FBBA1-6C21-48E1-897C-75897DA24237}" emma:medium="tactile" emma:mode="ink">
                <msink:context xmlns:msink="http://schemas.microsoft.com/ink/2010/main" type="inkWord" rotatedBoundingBox="14106,20910 14121,20910 14121,20925 14106,20925"/>
              </emma:interpretation>
            </emma:emma>
          </inkml:annotationXML>
          <inkml:trace contextRef="#ctx0" brushRef="#br0">0 0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6129" units="1/cm"/>
          <inkml:channelProperty channel="Y" name="resolution" value="51.72414" units="1/cm"/>
        </inkml:channelProperties>
      </inkml:inkSource>
      <inkml:timestamp xml:id="ts0" timeString="2017-09-07T08:03:43.974"/>
    </inkml:context>
    <inkml:brush xml:id="br0">
      <inkml:brushProperty name="width" value="0.05833" units="cm"/>
      <inkml:brushProperty name="height" value="0.05833" units="cm"/>
      <inkml:brushProperty name="color" value="#59B3A9"/>
      <inkml:brushProperty name="fitToCurve" value="1"/>
    </inkml:brush>
  </inkml:definitions>
  <inkml:traceGroup>
    <inkml:annotationXML>
      <emma:emma xmlns:emma="http://www.w3.org/2003/04/emma" version="1.0">
        <emma:interpretation id="{64CF8EB4-3E6B-4D2B-A43F-49E5B3E21AEF}" emma:medium="tactile" emma:mode="ink">
          <msink:context xmlns:msink="http://schemas.microsoft.com/ink/2010/main" type="inkDrawing" rotatedBoundingBox="42590,16238 42605,16238 42605,16253 42590,16253" shapeName="Other"/>
        </emma:interpretation>
      </emma:emma>
    </inkml:annotationXML>
    <inkml:trace contextRef="#ctx0" brushRef="#br0">0 0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6129" units="1/cm"/>
          <inkml:channelProperty channel="Y" name="resolution" value="51.72414" units="1/cm"/>
        </inkml:channelProperties>
      </inkml:inkSource>
      <inkml:timestamp xml:id="ts0" timeString="2017-09-07T08:04:23.766"/>
    </inkml:context>
    <inkml:brush xml:id="br0">
      <inkml:brushProperty name="width" value="0.05833" units="cm"/>
      <inkml:brushProperty name="height" value="0.05833" units="cm"/>
      <inkml:brushProperty name="color" value="#D91F74"/>
      <inkml:brushProperty name="fitToCurve" value="1"/>
    </inkml:brush>
  </inkml:definitions>
  <inkml:traceGroup>
    <inkml:annotationXML>
      <emma:emma xmlns:emma="http://www.w3.org/2003/04/emma" version="1.0">
        <emma:interpretation id="{4732B9AF-C400-466C-9418-2F8EEE4479A2}" emma:medium="tactile" emma:mode="ink">
          <msink:context xmlns:msink="http://schemas.microsoft.com/ink/2010/main" type="inkDrawing" rotatedBoundingBox="42408,17598 42423,17598 42423,17613 42408,17613" shapeName="Other"/>
        </emma:interpretation>
      </emma:emma>
    </inkml:annotationXML>
    <inkml:trace contextRef="#ctx0" brushRef="#br0">0 0</inkml:trace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6129" units="1/cm"/>
          <inkml:channelProperty channel="Y" name="resolution" value="51.72414" units="1/cm"/>
        </inkml:channelProperties>
      </inkml:inkSource>
      <inkml:timestamp xml:id="ts0" timeString="2017-09-07T08:07:43.900"/>
    </inkml:context>
    <inkml:brush xml:id="br0">
      <inkml:brushProperty name="width" value="0.05833" units="cm"/>
      <inkml:brushProperty name="height" value="0.05833" units="cm"/>
      <inkml:brushProperty name="color" value="#D91F74"/>
      <inkml:brushProperty name="fitToCurve" value="1"/>
    </inkml:brush>
  </inkml:definitions>
  <inkml:traceGroup>
    <inkml:annotationXML>
      <emma:emma xmlns:emma="http://www.w3.org/2003/04/emma" version="1.0">
        <emma:interpretation id="{2FE14E8E-1BC1-4ED9-9225-F9ABB9877326}" emma:medium="tactile" emma:mode="ink">
          <msink:context xmlns:msink="http://schemas.microsoft.com/ink/2010/main" type="inkDrawing" rotatedBoundingBox="37523,16278 39257,16845 39209,16992 37475,16425" semanticType="callout" shapeName="Other"/>
        </emma:interpretation>
      </emma:emma>
    </inkml:annotationXML>
    <inkml:trace contextRef="#ctx0" brushRef="#br0">0 0,'0'58,"115"-1,231 116,-57-115,-58 58,-116-59,1-57,-58 58,-1-58,59 0,-58 0,-1 0,1 0,0 0,-1 0,-114 0</inkml:trace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6129" units="1/cm"/>
          <inkml:channelProperty channel="Y" name="resolution" value="51.72414" units="1/cm"/>
        </inkml:channelProperties>
      </inkml:inkSource>
      <inkml:timestamp xml:id="ts0" timeString="2017-09-07T08:09:06.445"/>
    </inkml:context>
    <inkml:brush xml:id="br0">
      <inkml:brushProperty name="width" value="0.05833" units="cm"/>
      <inkml:brushProperty name="height" value="0.05833" units="cm"/>
      <inkml:brushProperty name="color" value="#D91F74"/>
      <inkml:brushProperty name="fitToCurve" value="1"/>
    </inkml:brush>
  </inkml:definitions>
  <inkml:traceGroup>
    <inkml:annotationXML>
      <emma:emma xmlns:emma="http://www.w3.org/2003/04/emma" version="1.0">
        <emma:interpretation id="{6D60119C-6E96-4AA3-8AF7-43018FCA8E01}" emma:medium="tactile" emma:mode="ink">
          <msink:context xmlns:msink="http://schemas.microsoft.com/ink/2010/main" type="inkDrawing" rotatedBoundingBox="39024,17318 39039,17318 39039,17333 39024,17333" shapeName="Other"/>
        </emma:interpretation>
      </emma:emma>
    </inkml:annotationXML>
    <inkml:trace contextRef="#ctx0" brushRef="#br0">0 0</inkml:trace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6129" units="1/cm"/>
          <inkml:channelProperty channel="Y" name="resolution" value="51.72414" units="1/cm"/>
        </inkml:channelProperties>
      </inkml:inkSource>
      <inkml:timestamp xml:id="ts0" timeString="2017-09-07T08:24:18.143"/>
    </inkml:context>
    <inkml:brush xml:id="br0">
      <inkml:brushProperty name="width" value="0.08333" units="cm"/>
      <inkml:brushProperty name="height" value="0.08333" units="cm"/>
      <inkml:brushProperty name="color" value="#D91F74"/>
      <inkml:brushProperty name="fitToCurve" value="1"/>
    </inkml:brush>
  </inkml:definitions>
  <inkml:traceGroup>
    <inkml:annotationXML>
      <emma:emma xmlns:emma="http://www.w3.org/2003/04/emma" version="1.0">
        <emma:interpretation id="{B3D0C725-4258-43D7-8E36-018C205848E7}" emma:medium="tactile" emma:mode="ink">
          <msink:context xmlns:msink="http://schemas.microsoft.com/ink/2010/main" type="inkDrawing" rotatedBoundingBox="45311,18324 45326,18324 45326,18339 45311,18339" shapeName="Other"/>
        </emma:interpretation>
      </emma:emma>
    </inkml:annotationXML>
    <inkml:trace contextRef="#ctx0" brushRef="#br0">0 0</inkml:trace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6129" units="1/cm"/>
          <inkml:channelProperty channel="Y" name="resolution" value="51.72414" units="1/cm"/>
        </inkml:channelProperties>
      </inkml:inkSource>
      <inkml:timestamp xml:id="ts0" timeString="2017-09-07T08:24:19.518"/>
    </inkml:context>
    <inkml:brush xml:id="br0">
      <inkml:brushProperty name="width" value="0.08333" units="cm"/>
      <inkml:brushProperty name="height" value="0.08333" units="cm"/>
      <inkml:brushProperty name="color" value="#D91F74"/>
      <inkml:brushProperty name="fitToCurve" value="1"/>
    </inkml:brush>
  </inkml:definitions>
  <inkml:traceGroup>
    <inkml:annotationXML>
      <emma:emma xmlns:emma="http://www.w3.org/2003/04/emma" version="1.0">
        <emma:interpretation id="{32153F23-E5DC-44C6-ADB8-5060DA651B9D}" emma:medium="tactile" emma:mode="ink">
          <msink:context xmlns:msink="http://schemas.microsoft.com/ink/2010/main" type="inkDrawing" rotatedBoundingBox="47216,18506 47231,18506 47231,18521 47216,18521" shapeName="Other"/>
        </emma:interpretation>
      </emma:emma>
    </inkml:annotationXML>
    <inkml:trace contextRef="#ctx0" brushRef="#br0">0 0</inkml:trace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6129" units="1/cm"/>
          <inkml:channelProperty channel="Y" name="resolution" value="51.72414" units="1/cm"/>
        </inkml:channelProperties>
      </inkml:inkSource>
      <inkml:timestamp xml:id="ts0" timeString="2017-09-07T08:24:23.789"/>
    </inkml:context>
    <inkml:brush xml:id="br0">
      <inkml:brushProperty name="width" value="0.08333" units="cm"/>
      <inkml:brushProperty name="height" value="0.08333" units="cm"/>
      <inkml:brushProperty name="color" value="#D91F74"/>
      <inkml:brushProperty name="fitToCurve" value="1"/>
    </inkml:brush>
  </inkml:definitions>
  <inkml:traceGroup>
    <inkml:annotationXML>
      <emma:emma xmlns:emma="http://www.w3.org/2003/04/emma" version="1.0">
        <emma:interpretation id="{6B7B14D7-2D91-423C-8121-2BCEDFE4F888}" emma:medium="tactile" emma:mode="ink">
          <msink:context xmlns:msink="http://schemas.microsoft.com/ink/2010/main" type="inkDrawing" rotatedBoundingBox="45266,18279 45281,18279 45281,18294 45266,18294" shapeName="Other"/>
        </emma:interpretation>
      </emma:emma>
    </inkml:annotationXML>
    <inkml:trace contextRef="#ctx0" brushRef="#br0">0 0</inkml:trace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6129" units="1/cm"/>
          <inkml:channelProperty channel="Y" name="resolution" value="51.72414" units="1/cm"/>
        </inkml:channelProperties>
      </inkml:inkSource>
      <inkml:timestamp xml:id="ts0" timeString="2017-09-07T08:24:24.039"/>
    </inkml:context>
    <inkml:brush xml:id="br0">
      <inkml:brushProperty name="width" value="0.08333" units="cm"/>
      <inkml:brushProperty name="height" value="0.08333" units="cm"/>
      <inkml:brushProperty name="color" value="#D91F74"/>
      <inkml:brushProperty name="fitToCurve" value="1"/>
    </inkml:brush>
  </inkml:definitions>
  <inkml:traceGroup>
    <inkml:annotationXML>
      <emma:emma xmlns:emma="http://www.w3.org/2003/04/emma" version="1.0">
        <emma:interpretation id="{83F16BD0-8352-4772-B794-6C63F3FFD120}" emma:medium="tactile" emma:mode="ink">
          <msink:context xmlns:msink="http://schemas.microsoft.com/ink/2010/main" type="inkDrawing" rotatedBoundingBox="45266,18279 45281,18279 45281,18294 45266,18294" shapeName="Other"/>
        </emma:interpretation>
      </emma:emma>
    </inkml:annotationXML>
    <inkml:trace contextRef="#ctx0" brushRef="#br0">0 0</inkml:trace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516813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9826625" y="0"/>
            <a:ext cx="7516813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7D2121-07F8-6D4D-B0F3-5E1D62FD0F8F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421313" y="731838"/>
            <a:ext cx="6505575" cy="3657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735138" y="4632325"/>
            <a:ext cx="13877925" cy="43894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64650"/>
            <a:ext cx="7516813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9826625" y="9264650"/>
            <a:ext cx="7516813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365AF3-0E9F-D744-8222-2AB08F96C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797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65AF3-0E9F-D744-8222-2AB08F96CA2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83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00" b="0" i="1">
                <a:solidFill>
                  <a:srgbClr val="4B4D4D"/>
                </a:solidFill>
                <a:latin typeface="Courier New"/>
                <a:cs typeface="Courier Ne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350" b="0" i="0">
                <a:solidFill>
                  <a:srgbClr val="168EA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60626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010"/>
              </a:lnSpc>
            </a:pPr>
            <a:r>
              <a:rPr spc="10" dirty="0"/>
              <a:t>An</a:t>
            </a:r>
            <a:r>
              <a:rPr spc="55" dirty="0"/>
              <a:t> </a:t>
            </a:r>
            <a:r>
              <a:rPr spc="-10" dirty="0"/>
              <a:t>i</a:t>
            </a:r>
            <a:r>
              <a:rPr spc="-125" dirty="0"/>
              <a:t>n</a:t>
            </a:r>
            <a:r>
              <a:rPr spc="-75" dirty="0"/>
              <a:t>iti</a:t>
            </a:r>
            <a:r>
              <a:rPr spc="45" dirty="0"/>
              <a:t>at</a:t>
            </a:r>
            <a:r>
              <a:rPr spc="-15" dirty="0"/>
              <a:t>i</a:t>
            </a:r>
            <a:r>
              <a:rPr spc="5" dirty="0"/>
              <a:t>ve</a:t>
            </a:r>
          </a:p>
          <a:p>
            <a:pPr marL="325755">
              <a:lnSpc>
                <a:spcPts val="1010"/>
              </a:lnSpc>
            </a:pPr>
            <a:r>
              <a:rPr spc="55" dirty="0"/>
              <a:t>of</a:t>
            </a:r>
            <a:r>
              <a:rPr spc="-85" dirty="0"/>
              <a:t> </a:t>
            </a:r>
            <a:r>
              <a:rPr spc="50" dirty="0"/>
              <a:t>the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00" b="0" i="1">
                <a:solidFill>
                  <a:srgbClr val="4B4D4D"/>
                </a:solidFill>
                <a:latin typeface="Courier New"/>
                <a:cs typeface="Courier Ne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67410" y="2243328"/>
            <a:ext cx="7546467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934323" y="2243328"/>
            <a:ext cx="7546467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60626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010"/>
              </a:lnSpc>
            </a:pPr>
            <a:r>
              <a:rPr spc="10" dirty="0"/>
              <a:t>An</a:t>
            </a:r>
            <a:r>
              <a:rPr spc="55" dirty="0"/>
              <a:t> </a:t>
            </a:r>
            <a:r>
              <a:rPr spc="-10" dirty="0"/>
              <a:t>i</a:t>
            </a:r>
            <a:r>
              <a:rPr spc="-125" dirty="0"/>
              <a:t>n</a:t>
            </a:r>
            <a:r>
              <a:rPr spc="-75" dirty="0"/>
              <a:t>iti</a:t>
            </a:r>
            <a:r>
              <a:rPr spc="45" dirty="0"/>
              <a:t>at</a:t>
            </a:r>
            <a:r>
              <a:rPr spc="-15" dirty="0"/>
              <a:t>i</a:t>
            </a:r>
            <a:r>
              <a:rPr spc="5" dirty="0"/>
              <a:t>ve</a:t>
            </a:r>
          </a:p>
          <a:p>
            <a:pPr marL="325755">
              <a:lnSpc>
                <a:spcPts val="1010"/>
              </a:lnSpc>
            </a:pPr>
            <a:r>
              <a:rPr spc="55" dirty="0"/>
              <a:t>of</a:t>
            </a:r>
            <a:r>
              <a:rPr spc="-85" dirty="0"/>
              <a:t> </a:t>
            </a:r>
            <a:r>
              <a:rPr spc="50" dirty="0"/>
              <a:t>the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9/8/2017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00" b="0" i="1">
                <a:solidFill>
                  <a:srgbClr val="4B4D4D"/>
                </a:solidFill>
                <a:latin typeface="Courier New"/>
                <a:cs typeface="Courier Ne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60626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010"/>
              </a:lnSpc>
            </a:pPr>
            <a:r>
              <a:rPr spc="10" dirty="0"/>
              <a:t>An</a:t>
            </a:r>
            <a:r>
              <a:rPr spc="55" dirty="0"/>
              <a:t> </a:t>
            </a:r>
            <a:r>
              <a:rPr spc="-10" dirty="0"/>
              <a:t>i</a:t>
            </a:r>
            <a:r>
              <a:rPr spc="-125" dirty="0"/>
              <a:t>n</a:t>
            </a:r>
            <a:r>
              <a:rPr spc="-75" dirty="0"/>
              <a:t>iti</a:t>
            </a:r>
            <a:r>
              <a:rPr spc="45" dirty="0"/>
              <a:t>at</a:t>
            </a:r>
            <a:r>
              <a:rPr spc="-15" dirty="0"/>
              <a:t>i</a:t>
            </a:r>
            <a:r>
              <a:rPr spc="5" dirty="0"/>
              <a:t>ve</a:t>
            </a:r>
          </a:p>
          <a:p>
            <a:pPr marL="325755">
              <a:lnSpc>
                <a:spcPts val="1010"/>
              </a:lnSpc>
            </a:pPr>
            <a:r>
              <a:rPr spc="55" dirty="0"/>
              <a:t>of</a:t>
            </a:r>
            <a:r>
              <a:rPr spc="-85" dirty="0"/>
              <a:t> </a:t>
            </a:r>
            <a:r>
              <a:rPr spc="50" dirty="0"/>
              <a:t>the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9/8/2017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8869" y="333759"/>
            <a:ext cx="16350461" cy="6794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0" i="1">
                <a:solidFill>
                  <a:srgbClr val="4B4D4D"/>
                </a:solidFill>
                <a:latin typeface="Courier New"/>
                <a:cs typeface="Courier Ne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81193" y="3852240"/>
            <a:ext cx="14785812" cy="46374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50" b="0" i="0">
                <a:solidFill>
                  <a:srgbClr val="168EA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4886711" y="9091110"/>
            <a:ext cx="649605" cy="2590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rgbClr val="60626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010"/>
              </a:lnSpc>
            </a:pPr>
            <a:r>
              <a:rPr spc="10" dirty="0"/>
              <a:t>An</a:t>
            </a:r>
            <a:r>
              <a:rPr spc="55" dirty="0"/>
              <a:t> </a:t>
            </a:r>
            <a:r>
              <a:rPr spc="-10" dirty="0"/>
              <a:t>i</a:t>
            </a:r>
            <a:r>
              <a:rPr spc="-125" dirty="0"/>
              <a:t>n</a:t>
            </a:r>
            <a:r>
              <a:rPr spc="-75" dirty="0"/>
              <a:t>iti</a:t>
            </a:r>
            <a:r>
              <a:rPr spc="45" dirty="0"/>
              <a:t>at</a:t>
            </a:r>
            <a:r>
              <a:rPr spc="-15" dirty="0"/>
              <a:t>i</a:t>
            </a:r>
            <a:r>
              <a:rPr spc="5" dirty="0"/>
              <a:t>ve</a:t>
            </a:r>
          </a:p>
          <a:p>
            <a:pPr marL="325755">
              <a:lnSpc>
                <a:spcPts val="1010"/>
              </a:lnSpc>
            </a:pPr>
            <a:r>
              <a:rPr spc="55" dirty="0"/>
              <a:t>of</a:t>
            </a:r>
            <a:r>
              <a:rPr spc="-85" dirty="0"/>
              <a:t> </a:t>
            </a:r>
            <a:r>
              <a:rPr spc="50" dirty="0"/>
              <a:t>the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67410" y="9070848"/>
            <a:ext cx="3990086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490704" y="9070848"/>
            <a:ext cx="3990086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0.emf"/><Relationship Id="rId26" Type="http://schemas.openxmlformats.org/officeDocument/2006/relationships/image" Target="../media/image14.emf"/><Relationship Id="rId72" Type="http://schemas.openxmlformats.org/officeDocument/2006/relationships/customXml" Target="../ink/ink9.xml"/><Relationship Id="rId3" Type="http://schemas.openxmlformats.org/officeDocument/2006/relationships/customXml" Target="../ink/ink1.xml"/><Relationship Id="rId71" Type="http://schemas.openxmlformats.org/officeDocument/2006/relationships/image" Target="../media/image36.emf"/><Relationship Id="rId2" Type="http://schemas.openxmlformats.org/officeDocument/2006/relationships/image" Target="../media/image1.jpeg"/><Relationship Id="rId70" Type="http://schemas.openxmlformats.org/officeDocument/2006/relationships/customXml" Target="../ink/ink8.xml"/><Relationship Id="rId75" Type="http://schemas.openxmlformats.org/officeDocument/2006/relationships/hyperlink" Target="http://www.bgbeactive.org/" TargetMode="External"/><Relationship Id="rId1" Type="http://schemas.openxmlformats.org/officeDocument/2006/relationships/slideLayout" Target="../slideLayouts/slideLayout1.xml"/><Relationship Id="rId45" Type="http://schemas.openxmlformats.org/officeDocument/2006/relationships/customXml" Target="../ink/ink6.xml"/><Relationship Id="rId66" Type="http://schemas.openxmlformats.org/officeDocument/2006/relationships/customXml" Target="../ink/ink7.xml"/><Relationship Id="rId74" Type="http://schemas.openxmlformats.org/officeDocument/2006/relationships/image" Target="../media/image37.emf"/><Relationship Id="rId15" Type="http://schemas.openxmlformats.org/officeDocument/2006/relationships/customXml" Target="../ink/ink2.xml"/><Relationship Id="rId19" Type="http://schemas.openxmlformats.org/officeDocument/2006/relationships/customXml" Target="../ink/ink3.xml"/><Relationship Id="rId31" Type="http://schemas.openxmlformats.org/officeDocument/2006/relationships/customXml" Target="../ink/ink5.xml"/><Relationship Id="rId44" Type="http://schemas.openxmlformats.org/officeDocument/2006/relationships/image" Target="../media/image23.emf"/><Relationship Id="rId65" Type="http://schemas.openxmlformats.org/officeDocument/2006/relationships/image" Target="../media/image33.emf"/><Relationship Id="rId73" Type="http://schemas.openxmlformats.org/officeDocument/2006/relationships/customXml" Target="../ink/ink10.xml"/><Relationship Id="rId14" Type="http://schemas.openxmlformats.org/officeDocument/2006/relationships/image" Target="../media/image8.emf"/><Relationship Id="rId27" Type="http://schemas.openxmlformats.org/officeDocument/2006/relationships/customXml" Target="../ink/ink4.xml"/><Relationship Id="rId30" Type="http://schemas.openxmlformats.org/officeDocument/2006/relationships/image" Target="../media/image16.emf"/><Relationship Id="rId69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67.emf"/><Relationship Id="rId18" Type="http://schemas.openxmlformats.org/officeDocument/2006/relationships/hyperlink" Target="http://www.bgbeactive.org/" TargetMode="External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17" Type="http://schemas.openxmlformats.org/officeDocument/2006/relationships/image" Target="../media/image6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9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customXml" Target="../ink/ink11.xml"/><Relationship Id="rId14" Type="http://schemas.openxmlformats.org/officeDocument/2006/relationships/customXml" Target="../ink/ink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bgbeactive.org/%D0%B5%D0%B2%D1%80%D0%BE%D0%BF%D0%B5%D0%B9%D1%81%D0%BA%D0%B8-%D0%B4%D0%B5%D0%BD-%D0%BD%D0%B0-%D1%81%D0%BF%D0%BE%D1%80%D1%82%D0%B0-%D0%B2-%D1%83%D1%87%D0%B8%D0%BB%D0%B8%D1%89%D0%B5-%D1%80/" TargetMode="Externa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essd.eu" TargetMode="External"/><Relationship Id="rId5" Type="http://schemas.openxmlformats.org/officeDocument/2006/relationships/image" Target="../media/image35.png"/><Relationship Id="rId4" Type="http://schemas.openxmlformats.org/officeDocument/2006/relationships/hyperlink" Target="http://www.bgbeactive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7D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yer 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46" y="8320"/>
            <a:ext cx="17348200" cy="9753029"/>
          </a:xfrm>
          <a:prstGeom prst="rect">
            <a:avLst/>
          </a:prstGeom>
          <a:solidFill>
            <a:srgbClr val="B1DBD6"/>
          </a:solidFill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/>
              <p14:cNvContentPartPr/>
              <p14:nvPr/>
            </p14:nvContentPartPr>
            <p14:xfrm>
              <a:off x="4215549" y="6580466"/>
              <a:ext cx="1091520" cy="7524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196469" y="6542306"/>
                <a:ext cx="1129680" cy="82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Ink 13"/>
              <p14:cNvContentPartPr/>
              <p14:nvPr/>
            </p14:nvContentPartPr>
            <p14:xfrm>
              <a:off x="15332709" y="5845706"/>
              <a:ext cx="360" cy="36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5322269" y="5835266"/>
                <a:ext cx="2124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5" name="Ink 24"/>
              <p14:cNvContentPartPr/>
              <p14:nvPr/>
            </p14:nvContentPartPr>
            <p14:xfrm>
              <a:off x="15267189" y="6335306"/>
              <a:ext cx="360" cy="36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5256749" y="6324866"/>
                <a:ext cx="2124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0" name="Ink 29"/>
              <p14:cNvContentPartPr/>
              <p14:nvPr/>
            </p14:nvContentPartPr>
            <p14:xfrm>
              <a:off x="13508313" y="5860538"/>
              <a:ext cx="609120" cy="21132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3497873" y="5850098"/>
                <a:ext cx="63000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3" name="Ink 42"/>
              <p14:cNvContentPartPr/>
              <p14:nvPr/>
            </p14:nvContentPartPr>
            <p14:xfrm>
              <a:off x="14048673" y="6234578"/>
              <a:ext cx="360" cy="36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4038233" y="6224138"/>
                <a:ext cx="2124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70" name="Ink 69"/>
              <p14:cNvContentPartPr/>
              <p14:nvPr/>
            </p14:nvContentPartPr>
            <p14:xfrm>
              <a:off x="16312294" y="6596640"/>
              <a:ext cx="360" cy="360"/>
            </p14:xfrm>
          </p:contentPart>
        </mc:Choice>
        <mc:Fallback xmlns="">
          <p:pic>
            <p:nvPicPr>
              <p:cNvPr id="70" name="Ink 69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6297174" y="6581520"/>
                <a:ext cx="30600" cy="3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73" name="Ink 72"/>
              <p14:cNvContentPartPr/>
              <p14:nvPr/>
            </p14:nvContentPartPr>
            <p14:xfrm>
              <a:off x="16998094" y="6662160"/>
              <a:ext cx="360" cy="360"/>
            </p14:xfrm>
          </p:contentPart>
        </mc:Choice>
        <mc:Fallback xmlns="">
          <p:pic>
            <p:nvPicPr>
              <p:cNvPr id="73" name="Ink 72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6982974" y="6647040"/>
                <a:ext cx="30600" cy="3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6" name="Ink 75"/>
              <p14:cNvContentPartPr/>
              <p14:nvPr/>
            </p14:nvContentPartPr>
            <p14:xfrm>
              <a:off x="16296094" y="6580440"/>
              <a:ext cx="360" cy="360"/>
            </p14:xfrm>
          </p:contentPart>
        </mc:Choice>
        <mc:Fallback xmlns="">
          <p:pic>
            <p:nvPicPr>
              <p:cNvPr id="76" name="Ink 75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6280974" y="6565320"/>
                <a:ext cx="30600" cy="3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7" name="Ink 76"/>
              <p14:cNvContentPartPr/>
              <p14:nvPr/>
            </p14:nvContentPartPr>
            <p14:xfrm>
              <a:off x="16296094" y="6580440"/>
              <a:ext cx="360" cy="360"/>
            </p14:xfrm>
          </p:contentPart>
        </mc:Choice>
        <mc:Fallback xmlns="">
          <p:pic>
            <p:nvPicPr>
              <p:cNvPr id="77" name="Ink 76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6280974" y="6565320"/>
                <a:ext cx="30600" cy="3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9" name="Ink 78"/>
              <p14:cNvContentPartPr/>
              <p14:nvPr/>
            </p14:nvContentPartPr>
            <p14:xfrm>
              <a:off x="16279534" y="6580440"/>
              <a:ext cx="360" cy="360"/>
            </p14:xfrm>
          </p:contentPart>
        </mc:Choice>
        <mc:Fallback xmlns="">
          <p:pic>
            <p:nvPicPr>
              <p:cNvPr id="79" name="Ink 78"/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6264414" y="6565320"/>
                <a:ext cx="30600" cy="3060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Round Diagonal Corner Rectangle 11"/>
          <p:cNvSpPr/>
          <p:nvPr/>
        </p:nvSpPr>
        <p:spPr>
          <a:xfrm>
            <a:off x="0" y="5691759"/>
            <a:ext cx="6858000" cy="1349787"/>
          </a:xfrm>
          <a:prstGeom prst="round2Diag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7200" dirty="0"/>
              <a:t>Да раздвижим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3169900" y="4877085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9" name="Rounded Rectangle 18"/>
          <p:cNvSpPr/>
          <p:nvPr/>
        </p:nvSpPr>
        <p:spPr>
          <a:xfrm>
            <a:off x="12057381" y="4724400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1" name="Rounded Rectangle 20"/>
          <p:cNvSpPr/>
          <p:nvPr/>
        </p:nvSpPr>
        <p:spPr>
          <a:xfrm>
            <a:off x="12057381" y="6089809"/>
            <a:ext cx="5074920" cy="1345103"/>
          </a:xfrm>
          <a:prstGeom prst="roundRect">
            <a:avLst/>
          </a:prstGeom>
          <a:solidFill>
            <a:srgbClr val="D91F7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47" name="TextBox 46"/>
          <p:cNvSpPr txBox="1"/>
          <p:nvPr/>
        </p:nvSpPr>
        <p:spPr>
          <a:xfrm>
            <a:off x="12461330" y="6071858"/>
            <a:ext cx="4797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400" dirty="0" smtClean="0">
                <a:solidFill>
                  <a:schemeClr val="bg1"/>
                </a:solidFill>
              </a:rPr>
              <a:t>Присъединете</a:t>
            </a:r>
            <a:r>
              <a:rPr lang="bg-BG" sz="4800" dirty="0" smtClean="0">
                <a:solidFill>
                  <a:schemeClr val="bg1"/>
                </a:solidFill>
              </a:rPr>
              <a:t> се</a:t>
            </a:r>
            <a:endParaRPr lang="bg-BG" sz="4800" dirty="0">
              <a:solidFill>
                <a:schemeClr val="bg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2866889" y="6284649"/>
            <a:ext cx="48006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bg-BG" sz="32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  <a:hlinkClick r:id="rId75"/>
              </a:rPr>
              <a:t>www.bgbeactive.org/</a:t>
            </a:r>
            <a:endParaRPr lang="bg-BG" sz="3200" dirty="0" smtClean="0">
              <a:solidFill>
                <a:schemeClr val="bg1"/>
              </a:solidFill>
            </a:endParaRPr>
          </a:p>
          <a:p>
            <a:endParaRPr lang="bg-BG" sz="2800" dirty="0">
              <a:solidFill>
                <a:schemeClr val="bg1"/>
              </a:solidFill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2626525" y="7152079"/>
            <a:ext cx="7620000" cy="1307988"/>
          </a:xfrm>
          <a:prstGeom prst="round2DiagRect">
            <a:avLst/>
          </a:prstGeom>
          <a:solidFill>
            <a:srgbClr val="59B3A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7200" dirty="0"/>
              <a:t>н</a:t>
            </a:r>
            <a:r>
              <a:rPr lang="bg-BG" sz="7200" dirty="0" smtClean="0"/>
              <a:t>ашите училища!</a:t>
            </a:r>
            <a:endParaRPr lang="bg-BG" sz="7200" dirty="0"/>
          </a:p>
        </p:txBody>
      </p:sp>
    </p:spTree>
    <p:extLst>
      <p:ext uri="{BB962C8B-B14F-4D97-AF65-F5344CB8AC3E}">
        <p14:creationId xmlns:p14="http://schemas.microsoft.com/office/powerpoint/2010/main" val="157044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yer 1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1"/>
            <a:ext cx="17348200" cy="9753029"/>
          </a:xfrm>
          <a:prstGeom prst="rect">
            <a:avLst/>
          </a:prstGeom>
        </p:spPr>
      </p:pic>
      <p:pic>
        <p:nvPicPr>
          <p:cNvPr id="5" name="Picture 4" descr="ESSD layers2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82456"/>
            <a:ext cx="8245463" cy="1699677"/>
          </a:xfrm>
          <a:prstGeom prst="rect">
            <a:avLst/>
          </a:prstGeom>
        </p:spPr>
      </p:pic>
      <p:pic>
        <p:nvPicPr>
          <p:cNvPr id="8" name="Picture 7" descr="ESSD layers2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2240" y="5997706"/>
            <a:ext cx="11818660" cy="8205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30300" y="2209800"/>
            <a:ext cx="5715000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8000" baseline="30000" dirty="0" smtClean="0">
                <a:solidFill>
                  <a:schemeClr val="bg1"/>
                </a:solidFill>
                <a:latin typeface="Arial"/>
                <a:cs typeface="Arial"/>
              </a:rPr>
              <a:t>НАШАТА МИСИЯ</a:t>
            </a:r>
            <a:endParaRPr lang="en-US" sz="8000" baseline="30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45200" y="3892829"/>
            <a:ext cx="108127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800" baseline="30000" dirty="0" smtClean="0">
                <a:solidFill>
                  <a:srgbClr val="4FA2B7"/>
                </a:solidFill>
                <a:latin typeface="Arial"/>
                <a:cs typeface="Arial"/>
              </a:rPr>
              <a:t>Отбелязваме Европейски ден на спорта в училище, за да насърчим физическата активност сред учениците на международно ниво и да включим колкото се може повече деца, млади хора, училища и организации.</a:t>
            </a:r>
          </a:p>
        </p:txBody>
      </p:sp>
    </p:spTree>
    <p:extLst>
      <p:ext uri="{BB962C8B-B14F-4D97-AF65-F5344CB8AC3E}">
        <p14:creationId xmlns:p14="http://schemas.microsoft.com/office/powerpoint/2010/main" val="367581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yer 1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1"/>
            <a:ext cx="17348200" cy="9753029"/>
          </a:xfrm>
          <a:prstGeom prst="rect">
            <a:avLst/>
          </a:prstGeom>
        </p:spPr>
      </p:pic>
      <p:pic>
        <p:nvPicPr>
          <p:cNvPr id="14" name="Picture 13" descr="barra grand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348200" cy="9753029"/>
          </a:xfrm>
          <a:prstGeom prst="rect">
            <a:avLst/>
          </a:prstGeom>
        </p:spPr>
      </p:pic>
      <p:pic>
        <p:nvPicPr>
          <p:cNvPr id="5" name="Picture 4" descr="ESSD layers3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2797" y="3205005"/>
            <a:ext cx="1733560" cy="1491639"/>
          </a:xfrm>
          <a:prstGeom prst="rect">
            <a:avLst/>
          </a:prstGeom>
        </p:spPr>
      </p:pic>
      <p:pic>
        <p:nvPicPr>
          <p:cNvPr id="7" name="Picture 6" descr="ESSD layers3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0746" y="4757117"/>
            <a:ext cx="1612615" cy="1491638"/>
          </a:xfrm>
          <a:prstGeom prst="rect">
            <a:avLst/>
          </a:prstGeom>
        </p:spPr>
      </p:pic>
      <p:pic>
        <p:nvPicPr>
          <p:cNvPr id="8" name="Picture 7" descr="ESSD layers3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6647" y="6309226"/>
            <a:ext cx="1652930" cy="1390852"/>
          </a:xfrm>
          <a:prstGeom prst="rect">
            <a:avLst/>
          </a:prstGeom>
        </p:spPr>
      </p:pic>
      <p:pic>
        <p:nvPicPr>
          <p:cNvPr id="10" name="Picture 9" descr="ESSD layers3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5070" y="7760551"/>
            <a:ext cx="1552141" cy="149163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44500" y="2184073"/>
            <a:ext cx="16154400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6600" baseline="30000" dirty="0" smtClean="0">
                <a:solidFill>
                  <a:schemeClr val="bg1"/>
                </a:solidFill>
                <a:latin typeface="Arial"/>
                <a:cs typeface="Arial"/>
              </a:rPr>
              <a:t>ЕВРОПЕЙСКИ ДЕН НА СПОРТА В УЧИЛИЩЕ</a:t>
            </a:r>
            <a:r>
              <a:rPr lang="en-US" sz="6600" baseline="300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8000" baseline="30000" dirty="0" smtClean="0">
                <a:solidFill>
                  <a:schemeClr val="bg1"/>
                </a:solidFill>
                <a:latin typeface="Arial"/>
                <a:cs typeface="Arial"/>
              </a:rPr>
              <a:t>(</a:t>
            </a:r>
            <a:r>
              <a:rPr lang="bg-BG" sz="6600" baseline="30000" dirty="0" smtClean="0">
                <a:solidFill>
                  <a:schemeClr val="bg1"/>
                </a:solidFill>
                <a:latin typeface="Arial"/>
                <a:cs typeface="Arial"/>
              </a:rPr>
              <a:t>ЕДСУ</a:t>
            </a:r>
            <a:r>
              <a:rPr lang="en-US" sz="8000" baseline="30000" dirty="0" smtClean="0">
                <a:solidFill>
                  <a:schemeClr val="bg1"/>
                </a:solidFill>
                <a:latin typeface="Arial"/>
                <a:cs typeface="Arial"/>
              </a:rPr>
              <a:t>)</a:t>
            </a:r>
            <a:endParaRPr lang="en-US" sz="8000" baseline="30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26357" y="3505200"/>
            <a:ext cx="10291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6000" baseline="30000" dirty="0" smtClean="0">
                <a:solidFill>
                  <a:srgbClr val="4FA2B7"/>
                </a:solidFill>
                <a:latin typeface="Arial"/>
                <a:cs typeface="Arial"/>
              </a:rPr>
              <a:t>Паневропейска инициатива, която насърчава физическата активност</a:t>
            </a:r>
            <a:endParaRPr lang="en-US" sz="6000" baseline="30000" dirty="0">
              <a:solidFill>
                <a:srgbClr val="4FA2B7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54700" y="5257800"/>
            <a:ext cx="1005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6000" baseline="30000" dirty="0" smtClean="0">
                <a:solidFill>
                  <a:srgbClr val="4FA2B7"/>
                </a:solidFill>
                <a:latin typeface="Arial"/>
                <a:cs typeface="Arial"/>
              </a:rPr>
              <a:t>Ежегоден ден на спорта в училище</a:t>
            </a:r>
            <a:endParaRPr lang="en-US" sz="6000" baseline="30000" dirty="0">
              <a:solidFill>
                <a:srgbClr val="4FA2B7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73700" y="6858000"/>
            <a:ext cx="1005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6000" baseline="30000" dirty="0" smtClean="0">
                <a:solidFill>
                  <a:srgbClr val="4FA2B7"/>
                </a:solidFill>
                <a:latin typeface="Arial"/>
                <a:cs typeface="Arial"/>
              </a:rPr>
              <a:t>120 минути физическа активност</a:t>
            </a:r>
            <a:endParaRPr lang="en-US" sz="6000" baseline="30000" dirty="0">
              <a:solidFill>
                <a:srgbClr val="4FA2B7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57211" y="8093175"/>
            <a:ext cx="1059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6000" baseline="30000" dirty="0" smtClean="0">
                <a:solidFill>
                  <a:srgbClr val="4FA2B7"/>
                </a:solidFill>
                <a:latin typeface="Arial"/>
                <a:cs typeface="Arial"/>
              </a:rPr>
              <a:t>Училищата организират този ден за всички</a:t>
            </a:r>
            <a:r>
              <a:rPr lang="bg-BG" sz="6000" dirty="0" smtClean="0">
                <a:solidFill>
                  <a:srgbClr val="4FA2B7"/>
                </a:solidFill>
                <a:latin typeface="Arial"/>
                <a:cs typeface="Arial"/>
              </a:rPr>
              <a:t> </a:t>
            </a:r>
            <a:endParaRPr lang="en-US" sz="6000" baseline="30000" dirty="0">
              <a:solidFill>
                <a:srgbClr val="4FA2B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241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rra grand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1"/>
            <a:ext cx="17348200" cy="9753029"/>
          </a:xfrm>
          <a:prstGeom prst="rect">
            <a:avLst/>
          </a:prstGeom>
        </p:spPr>
      </p:pic>
      <p:pic>
        <p:nvPicPr>
          <p:cNvPr id="9" name="Picture 8" descr="barra grande3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1"/>
            <a:ext cx="17348200" cy="9753029"/>
          </a:xfrm>
          <a:prstGeom prst="rect">
            <a:avLst/>
          </a:prstGeom>
        </p:spPr>
      </p:pic>
      <p:pic>
        <p:nvPicPr>
          <p:cNvPr id="8" name="Picture 7" descr="barra grande2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523846"/>
            <a:ext cx="4826136" cy="1914579"/>
          </a:xfrm>
          <a:prstGeom prst="rect">
            <a:avLst/>
          </a:prstGeom>
        </p:spPr>
      </p:pic>
      <p:pic>
        <p:nvPicPr>
          <p:cNvPr id="10" name="Picture 9" descr="barra grande2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07" y="3926572"/>
            <a:ext cx="4220427" cy="19927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58900" y="2188517"/>
            <a:ext cx="5334000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aseline="30000" dirty="0" smtClean="0">
                <a:solidFill>
                  <a:schemeClr val="bg1"/>
                </a:solidFill>
                <a:latin typeface="Arial"/>
                <a:cs typeface="Arial"/>
              </a:rPr>
              <a:t>2015</a:t>
            </a:r>
            <a:endParaRPr lang="en-US" sz="8000" baseline="30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5500" y="4877085"/>
            <a:ext cx="5334000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aseline="30000" dirty="0">
                <a:solidFill>
                  <a:schemeClr val="bg1"/>
                </a:solidFill>
                <a:latin typeface="Arial"/>
                <a:cs typeface="Arial"/>
              </a:rPr>
              <a:t>2016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6900" y="3429000"/>
            <a:ext cx="10058400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400" baseline="30000" dirty="0" smtClean="0">
                <a:solidFill>
                  <a:srgbClr val="4FA2B7"/>
                </a:solidFill>
                <a:latin typeface="Arial"/>
                <a:cs typeface="Arial"/>
              </a:rPr>
              <a:t>Повече от </a:t>
            </a:r>
            <a:r>
              <a:rPr lang="en-US" sz="4400" baseline="30000" dirty="0" smtClean="0">
                <a:solidFill>
                  <a:srgbClr val="4FA2B7"/>
                </a:solidFill>
                <a:latin typeface="Arial"/>
                <a:cs typeface="Arial"/>
              </a:rPr>
              <a:t>1 000</a:t>
            </a:r>
            <a:r>
              <a:rPr lang="bg-BG" sz="4400" baseline="30000" dirty="0" smtClean="0">
                <a:solidFill>
                  <a:srgbClr val="4FA2B7"/>
                </a:solidFill>
                <a:latin typeface="Arial"/>
                <a:cs typeface="Arial"/>
              </a:rPr>
              <a:t> събития</a:t>
            </a:r>
            <a:endParaRPr lang="en-US" sz="4400" baseline="30000" dirty="0">
              <a:solidFill>
                <a:srgbClr val="4FA2B7"/>
              </a:solidFill>
              <a:latin typeface="Arial"/>
              <a:cs typeface="Arial"/>
            </a:endParaRPr>
          </a:p>
          <a:p>
            <a:r>
              <a:rPr lang="bg-BG" sz="4400" baseline="30000" dirty="0" smtClean="0">
                <a:solidFill>
                  <a:srgbClr val="4FA2B7"/>
                </a:solidFill>
                <a:latin typeface="Arial"/>
                <a:cs typeface="Arial"/>
              </a:rPr>
              <a:t>Повече от </a:t>
            </a:r>
            <a:r>
              <a:rPr lang="en-US" sz="4400" baseline="30000" dirty="0" smtClean="0">
                <a:solidFill>
                  <a:srgbClr val="4FA2B7"/>
                </a:solidFill>
                <a:latin typeface="Arial"/>
                <a:cs typeface="Arial"/>
              </a:rPr>
              <a:t>300 </a:t>
            </a:r>
            <a:r>
              <a:rPr lang="en-US" sz="4400" baseline="30000" dirty="0">
                <a:solidFill>
                  <a:srgbClr val="4FA2B7"/>
                </a:solidFill>
                <a:latin typeface="Arial"/>
                <a:cs typeface="Arial"/>
              </a:rPr>
              <a:t>000 </a:t>
            </a:r>
            <a:r>
              <a:rPr lang="bg-BG" sz="4400" baseline="30000" dirty="0" smtClean="0">
                <a:solidFill>
                  <a:srgbClr val="4FA2B7"/>
                </a:solidFill>
                <a:latin typeface="Arial"/>
                <a:cs typeface="Arial"/>
              </a:rPr>
              <a:t>участници</a:t>
            </a:r>
            <a:endParaRPr lang="en-US" sz="4400" baseline="30000" dirty="0">
              <a:solidFill>
                <a:srgbClr val="4FA2B7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6900" y="6019800"/>
            <a:ext cx="10058400" cy="1897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aseline="30000" dirty="0">
                <a:solidFill>
                  <a:srgbClr val="4FA2B7"/>
                </a:solidFill>
                <a:latin typeface="Arial"/>
                <a:cs typeface="Arial"/>
              </a:rPr>
              <a:t>20 </a:t>
            </a:r>
            <a:r>
              <a:rPr lang="bg-BG" sz="4400" baseline="30000" dirty="0" smtClean="0">
                <a:solidFill>
                  <a:srgbClr val="4FA2B7"/>
                </a:solidFill>
                <a:latin typeface="Arial"/>
                <a:cs typeface="Arial"/>
              </a:rPr>
              <a:t>държави</a:t>
            </a:r>
            <a:endParaRPr lang="en-US" sz="4400" baseline="30000" dirty="0">
              <a:solidFill>
                <a:srgbClr val="4FA2B7"/>
              </a:solidFill>
              <a:latin typeface="Arial"/>
              <a:cs typeface="Arial"/>
            </a:endParaRPr>
          </a:p>
          <a:p>
            <a:r>
              <a:rPr lang="en-US" sz="4400" baseline="30000" dirty="0">
                <a:solidFill>
                  <a:srgbClr val="4FA2B7"/>
                </a:solidFill>
                <a:latin typeface="Arial"/>
                <a:cs typeface="Arial"/>
              </a:rPr>
              <a:t>1.5 </a:t>
            </a:r>
            <a:r>
              <a:rPr lang="bg-BG" sz="4400" baseline="30000" dirty="0" smtClean="0">
                <a:solidFill>
                  <a:srgbClr val="4FA2B7"/>
                </a:solidFill>
                <a:latin typeface="Arial"/>
                <a:cs typeface="Arial"/>
              </a:rPr>
              <a:t>милиона деца</a:t>
            </a:r>
            <a:endParaRPr lang="en-US" sz="4400" baseline="30000" dirty="0">
              <a:solidFill>
                <a:srgbClr val="4FA2B7"/>
              </a:solidFill>
              <a:latin typeface="Arial"/>
              <a:cs typeface="Arial"/>
            </a:endParaRPr>
          </a:p>
          <a:p>
            <a:r>
              <a:rPr lang="en-US" sz="4400" baseline="30000" dirty="0">
                <a:solidFill>
                  <a:srgbClr val="4FA2B7"/>
                </a:solidFill>
                <a:latin typeface="Arial"/>
                <a:cs typeface="Arial"/>
              </a:rPr>
              <a:t>6500 </a:t>
            </a:r>
            <a:r>
              <a:rPr lang="bg-BG" sz="4400" baseline="30000" dirty="0" smtClean="0">
                <a:solidFill>
                  <a:srgbClr val="4FA2B7"/>
                </a:solidFill>
                <a:latin typeface="Arial"/>
                <a:cs typeface="Arial"/>
              </a:rPr>
              <a:t>училища</a:t>
            </a:r>
            <a:endParaRPr lang="en-US" sz="4400" baseline="30000" dirty="0">
              <a:solidFill>
                <a:srgbClr val="4FA2B7"/>
              </a:solidFill>
              <a:latin typeface="Arial"/>
              <a:cs typeface="Arial"/>
            </a:endParaRPr>
          </a:p>
          <a:p>
            <a:r>
              <a:rPr lang="en-US" sz="4400" baseline="30000" dirty="0">
                <a:solidFill>
                  <a:srgbClr val="4FA2B7"/>
                </a:solidFill>
                <a:latin typeface="Arial"/>
                <a:cs typeface="Arial"/>
              </a:rPr>
              <a:t>1 </a:t>
            </a:r>
            <a:r>
              <a:rPr lang="bg-BG" sz="4400" baseline="30000" dirty="0" smtClean="0">
                <a:solidFill>
                  <a:srgbClr val="4FA2B7"/>
                </a:solidFill>
                <a:latin typeface="Arial"/>
                <a:cs typeface="Arial"/>
              </a:rPr>
              <a:t>национална</a:t>
            </a:r>
            <a:r>
              <a:rPr lang="en-US" sz="4400" baseline="30000" dirty="0" smtClean="0">
                <a:solidFill>
                  <a:srgbClr val="4FA2B7"/>
                </a:solidFill>
                <a:latin typeface="Arial"/>
                <a:cs typeface="Arial"/>
              </a:rPr>
              <a:t> </a:t>
            </a:r>
            <a:r>
              <a:rPr lang="bg-BG" sz="4400" baseline="30000" dirty="0" smtClean="0">
                <a:solidFill>
                  <a:srgbClr val="4FA2B7"/>
                </a:solidFill>
                <a:latin typeface="Arial"/>
                <a:cs typeface="Arial"/>
              </a:rPr>
              <a:t>мрежа</a:t>
            </a:r>
            <a:endParaRPr lang="en-US" sz="4400" baseline="30000" dirty="0">
              <a:solidFill>
                <a:srgbClr val="4FA2B7"/>
              </a:solidFill>
              <a:latin typeface="Arial"/>
              <a:cs typeface="Arial"/>
            </a:endParaRPr>
          </a:p>
        </p:txBody>
      </p:sp>
      <p:pic>
        <p:nvPicPr>
          <p:cNvPr id="2" name="Picture 1" descr="barra logos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49"/>
          <a:stretch/>
        </p:blipFill>
        <p:spPr>
          <a:xfrm>
            <a:off x="1507" y="8037801"/>
            <a:ext cx="17348200" cy="17312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627100" y="6416949"/>
            <a:ext cx="32004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4" name="Rectangle 3"/>
          <p:cNvSpPr/>
          <p:nvPr/>
        </p:nvSpPr>
        <p:spPr>
          <a:xfrm>
            <a:off x="12941300" y="8113932"/>
            <a:ext cx="2076518" cy="282992"/>
          </a:xfrm>
          <a:prstGeom prst="rect">
            <a:avLst/>
          </a:prstGeom>
          <a:solidFill>
            <a:srgbClr val="178FAB"/>
          </a:solidFill>
          <a:ln>
            <a:solidFill>
              <a:srgbClr val="178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6" name="Rectangle 15"/>
          <p:cNvSpPr/>
          <p:nvPr/>
        </p:nvSpPr>
        <p:spPr>
          <a:xfrm>
            <a:off x="6419" y="8120816"/>
            <a:ext cx="4819718" cy="269225"/>
          </a:xfrm>
          <a:prstGeom prst="rect">
            <a:avLst/>
          </a:prstGeom>
          <a:solidFill>
            <a:srgbClr val="178FAB"/>
          </a:solidFill>
          <a:ln>
            <a:solidFill>
              <a:srgbClr val="178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 smtClean="0"/>
              <a:t>Нашите партньори</a:t>
            </a:r>
            <a:endParaRPr lang="bg-BG" b="1" dirty="0"/>
          </a:p>
        </p:txBody>
      </p:sp>
    </p:spTree>
    <p:extLst>
      <p:ext uri="{BB962C8B-B14F-4D97-AF65-F5344CB8AC3E}">
        <p14:creationId xmlns:p14="http://schemas.microsoft.com/office/powerpoint/2010/main" val="270573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yer 1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1"/>
            <a:ext cx="17348200" cy="9753029"/>
          </a:xfrm>
          <a:prstGeom prst="rect">
            <a:avLst/>
          </a:prstGeom>
        </p:spPr>
      </p:pic>
      <p:pic>
        <p:nvPicPr>
          <p:cNvPr id="5" name="Picture 4" descr="ESSD layers5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9362" y="3516572"/>
            <a:ext cx="1172341" cy="996362"/>
          </a:xfrm>
          <a:prstGeom prst="rect">
            <a:avLst/>
          </a:prstGeom>
        </p:spPr>
      </p:pic>
      <p:pic>
        <p:nvPicPr>
          <p:cNvPr id="6" name="Picture 5" descr="ESSD layers5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5356" y="4591079"/>
            <a:ext cx="976950" cy="957288"/>
          </a:xfrm>
          <a:prstGeom prst="rect">
            <a:avLst/>
          </a:prstGeom>
        </p:spPr>
      </p:pic>
      <p:pic>
        <p:nvPicPr>
          <p:cNvPr id="7" name="Picture 6" descr="ESSD layers5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3652" y="5646050"/>
            <a:ext cx="1016029" cy="1035435"/>
          </a:xfrm>
          <a:prstGeom prst="rect">
            <a:avLst/>
          </a:prstGeom>
        </p:spPr>
      </p:pic>
      <p:pic>
        <p:nvPicPr>
          <p:cNvPr id="8" name="Picture 7" descr="ESSD layers5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0568" y="6759632"/>
            <a:ext cx="957412" cy="937752"/>
          </a:xfrm>
          <a:prstGeom prst="rect">
            <a:avLst/>
          </a:prstGeom>
        </p:spPr>
      </p:pic>
      <p:pic>
        <p:nvPicPr>
          <p:cNvPr id="9" name="Picture 8" descr="ESSD layers5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2554" y="7775531"/>
            <a:ext cx="1152802" cy="957289"/>
          </a:xfrm>
          <a:prstGeom prst="rect">
            <a:avLst/>
          </a:prstGeom>
        </p:spPr>
      </p:pic>
      <p:pic>
        <p:nvPicPr>
          <p:cNvPr id="11" name="Picture 10" descr="barra grande.p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33669"/>
            <a:ext cx="15897499" cy="17810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3100" y="2228654"/>
            <a:ext cx="1645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6600" baseline="300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5 причини да се включите в ЕДСУ на 29 септември</a:t>
            </a:r>
            <a:endParaRPr lang="en-US" sz="6600" baseline="30000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33005" y="3712977"/>
            <a:ext cx="10058400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400" baseline="30000" dirty="0" smtClean="0">
                <a:solidFill>
                  <a:srgbClr val="4FA2B7"/>
                </a:solidFill>
                <a:latin typeface="Arial"/>
                <a:cs typeface="Arial"/>
              </a:rPr>
              <a:t>Популяризиране на физическото възпитание и спорта в училищата</a:t>
            </a:r>
            <a:endParaRPr lang="en-US" sz="4400" baseline="30000" dirty="0">
              <a:solidFill>
                <a:srgbClr val="4FA2B7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49899" y="4724400"/>
            <a:ext cx="9608181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400" baseline="30000" dirty="0" smtClean="0">
                <a:solidFill>
                  <a:srgbClr val="4FA2B7"/>
                </a:solidFill>
                <a:latin typeface="Arial"/>
                <a:cs typeface="Arial"/>
              </a:rPr>
              <a:t>Създаване на условия за забавление на младите хора чрез физически активности</a:t>
            </a:r>
            <a:endParaRPr lang="en-US" sz="4400" baseline="30000" dirty="0">
              <a:solidFill>
                <a:srgbClr val="4FA2B7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99681" y="5898452"/>
            <a:ext cx="10058400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400" baseline="30000" dirty="0" smtClean="0">
                <a:solidFill>
                  <a:srgbClr val="4FA2B7"/>
                </a:solidFill>
                <a:latin typeface="Arial"/>
                <a:cs typeface="Arial"/>
              </a:rPr>
              <a:t>Подобряване на общественото здраве и благополучие чрез въвеждане на методи за учене през целия живот</a:t>
            </a:r>
            <a:endParaRPr lang="en-US" sz="4400" baseline="30000" dirty="0">
              <a:solidFill>
                <a:srgbClr val="4FA2B7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47980" y="6933885"/>
            <a:ext cx="10957199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400" baseline="30000" dirty="0" smtClean="0">
                <a:solidFill>
                  <a:srgbClr val="4FA2B7"/>
                </a:solidFill>
                <a:latin typeface="Arial"/>
                <a:cs typeface="Arial"/>
              </a:rPr>
              <a:t>Подпомагане на социалното приобщаване и развиване на социалните компетенции учениците</a:t>
            </a:r>
            <a:endParaRPr lang="en-US" sz="4400" baseline="30000" dirty="0">
              <a:solidFill>
                <a:srgbClr val="4FA2B7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61524" y="8103282"/>
            <a:ext cx="9829800" cy="543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400" baseline="30000" dirty="0" smtClean="0">
                <a:solidFill>
                  <a:srgbClr val="4FA2B7"/>
                </a:solidFill>
                <a:latin typeface="Arial"/>
                <a:cs typeface="Arial"/>
              </a:rPr>
              <a:t>Установяване на връзка с други европейски държави</a:t>
            </a:r>
            <a:endParaRPr lang="en-US" sz="4400" baseline="30000" dirty="0">
              <a:solidFill>
                <a:srgbClr val="4FA2B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213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yer 1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1"/>
            <a:ext cx="17348200" cy="9753029"/>
          </a:xfrm>
          <a:prstGeom prst="rect">
            <a:avLst/>
          </a:prstGeom>
        </p:spPr>
      </p:pic>
      <p:pic>
        <p:nvPicPr>
          <p:cNvPr id="5" name="Picture 4" descr="ESSD layers6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36432"/>
            <a:ext cx="17348200" cy="1289410"/>
          </a:xfrm>
          <a:prstGeom prst="rect">
            <a:avLst/>
          </a:prstGeom>
        </p:spPr>
      </p:pic>
      <p:pic>
        <p:nvPicPr>
          <p:cNvPr id="6" name="Picture 5" descr="ESSD layers6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3244" y="3930668"/>
            <a:ext cx="2136713" cy="1955255"/>
          </a:xfrm>
          <a:prstGeom prst="rect">
            <a:avLst/>
          </a:prstGeom>
        </p:spPr>
      </p:pic>
      <p:pic>
        <p:nvPicPr>
          <p:cNvPr id="7" name="Picture 6" descr="ESSD layers6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8812" y="3930668"/>
            <a:ext cx="2136715" cy="1914941"/>
          </a:xfrm>
          <a:prstGeom prst="rect">
            <a:avLst/>
          </a:prstGeom>
        </p:spPr>
      </p:pic>
      <p:pic>
        <p:nvPicPr>
          <p:cNvPr id="8" name="Picture 7" descr="ESSD layers6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64539" y="3910511"/>
            <a:ext cx="2459238" cy="2076199"/>
          </a:xfrm>
          <a:prstGeom prst="rect">
            <a:avLst/>
          </a:prstGeom>
        </p:spPr>
      </p:pic>
      <p:pic>
        <p:nvPicPr>
          <p:cNvPr id="9" name="Picture 8" descr="ESSD layers6.p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2888" y="3829882"/>
            <a:ext cx="524099" cy="3567838"/>
          </a:xfrm>
          <a:prstGeom prst="rect">
            <a:avLst/>
          </a:prstGeom>
        </p:spPr>
      </p:pic>
      <p:pic>
        <p:nvPicPr>
          <p:cNvPr id="10" name="Picture 9" descr="ESSD layers6.p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17300" y="3829882"/>
            <a:ext cx="524099" cy="35678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30300" y="2173041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7200" baseline="30000" dirty="0" smtClean="0">
                <a:solidFill>
                  <a:schemeClr val="bg1"/>
                </a:solidFill>
                <a:latin typeface="Arial"/>
                <a:cs typeface="Arial"/>
              </a:rPr>
              <a:t>Какво да направите, за да станете част от ЕДСУ</a:t>
            </a:r>
            <a:r>
              <a:rPr lang="en-US" sz="7200" baseline="30000" dirty="0" smtClean="0">
                <a:solidFill>
                  <a:schemeClr val="bg1"/>
                </a:solidFill>
                <a:latin typeface="Arial"/>
                <a:cs typeface="Arial"/>
              </a:rPr>
              <a:t>? </a:t>
            </a:r>
            <a:endParaRPr lang="en-US" sz="7200" baseline="30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54100" y="6096000"/>
            <a:ext cx="3797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6000" baseline="30000" dirty="0" smtClean="0">
                <a:solidFill>
                  <a:srgbClr val="4FA2B7"/>
                </a:solidFill>
                <a:latin typeface="Arial"/>
                <a:cs typeface="Arial"/>
              </a:rPr>
              <a:t>Регистрирайте </a:t>
            </a:r>
            <a:r>
              <a:rPr lang="bg-BG" sz="6000" baseline="30000" dirty="0">
                <a:solidFill>
                  <a:srgbClr val="4FA2B7"/>
                </a:solidFill>
                <a:latin typeface="Arial"/>
                <a:cs typeface="Arial"/>
              </a:rPr>
              <a:t>В</a:t>
            </a:r>
            <a:r>
              <a:rPr lang="bg-BG" sz="6000" baseline="30000" dirty="0" smtClean="0">
                <a:solidFill>
                  <a:srgbClr val="4FA2B7"/>
                </a:solidFill>
                <a:latin typeface="Arial"/>
                <a:cs typeface="Arial"/>
              </a:rPr>
              <a:t>ашето училище на:</a:t>
            </a:r>
            <a:endParaRPr lang="en-US" sz="6000" baseline="30000" dirty="0">
              <a:solidFill>
                <a:srgbClr val="4FA2B7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69100" y="6096000"/>
            <a:ext cx="3797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6000" baseline="30000" dirty="0" smtClean="0">
                <a:solidFill>
                  <a:srgbClr val="4FA2B7"/>
                </a:solidFill>
                <a:latin typeface="Arial"/>
                <a:cs typeface="Arial"/>
              </a:rPr>
              <a:t>Използвайте хаштаг </a:t>
            </a:r>
            <a:r>
              <a:rPr lang="en-US" sz="6000" baseline="30000" dirty="0" smtClean="0">
                <a:solidFill>
                  <a:srgbClr val="4FA2B7"/>
                </a:solidFill>
                <a:latin typeface="Arial"/>
                <a:cs typeface="Arial"/>
              </a:rPr>
              <a:t>#ESSD</a:t>
            </a:r>
            <a:endParaRPr lang="en-US" sz="6000" baseline="30000" dirty="0">
              <a:solidFill>
                <a:srgbClr val="4FA2B7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636500" y="6096000"/>
            <a:ext cx="3797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6000" baseline="30000" dirty="0" smtClean="0">
                <a:solidFill>
                  <a:srgbClr val="4FA2B7"/>
                </a:solidFill>
                <a:latin typeface="Arial"/>
                <a:cs typeface="Arial"/>
              </a:rPr>
              <a:t>Отразете Вашето събитие и ни споделете</a:t>
            </a:r>
            <a:r>
              <a:rPr lang="en-US" sz="6000" baseline="30000" dirty="0" smtClean="0">
                <a:solidFill>
                  <a:srgbClr val="4FA2B7"/>
                </a:solidFill>
                <a:latin typeface="Arial"/>
                <a:cs typeface="Arial"/>
              </a:rPr>
              <a:t>!</a:t>
            </a:r>
            <a:endParaRPr lang="en-US" sz="6000" baseline="30000" dirty="0">
              <a:solidFill>
                <a:srgbClr val="4FA2B7"/>
              </a:solidFill>
              <a:latin typeface="Arial"/>
              <a:cs typeface="Arial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6" name="Ink 35"/>
              <p14:cNvContentPartPr/>
              <p14:nvPr/>
            </p14:nvContentPartPr>
            <p14:xfrm>
              <a:off x="10156551" y="2220506"/>
              <a:ext cx="360" cy="36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137471" y="2182706"/>
                <a:ext cx="3816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0" name="Ink 69"/>
              <p14:cNvContentPartPr/>
              <p14:nvPr/>
            </p14:nvContentPartPr>
            <p14:xfrm>
              <a:off x="5078237" y="7527626"/>
              <a:ext cx="360" cy="360"/>
            </p14:xfrm>
          </p:contentPart>
        </mc:Choice>
        <mc:Fallback xmlns="">
          <p:pic>
            <p:nvPicPr>
              <p:cNvPr id="70" name="Ink 69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67797" y="7517186"/>
                <a:ext cx="21240" cy="2124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ounded Rectangle 1"/>
          <p:cNvSpPr/>
          <p:nvPr/>
        </p:nvSpPr>
        <p:spPr>
          <a:xfrm>
            <a:off x="959445" y="8249324"/>
            <a:ext cx="4428788" cy="645855"/>
          </a:xfrm>
          <a:prstGeom prst="roundRect">
            <a:avLst/>
          </a:prstGeom>
          <a:solidFill>
            <a:srgbClr val="197D9B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71" name="Picture 70">
            <a:hlinkClick r:id="rId18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96278" y="8245069"/>
            <a:ext cx="3355122" cy="64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9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29171"/>
            <a:ext cx="17348200" cy="9753029"/>
          </a:xfrm>
          <a:prstGeom prst="rect">
            <a:avLst/>
          </a:prstGeom>
          <a:ln>
            <a:solidFill>
              <a:srgbClr val="1F7F9D"/>
            </a:solidFill>
          </a:ln>
        </p:spPr>
      </p:pic>
      <p:pic>
        <p:nvPicPr>
          <p:cNvPr id="5" name="Picture 4" descr="ESSD layers7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05072" y="1426165"/>
            <a:ext cx="6543127" cy="7287116"/>
          </a:xfrm>
          <a:prstGeom prst="rect">
            <a:avLst/>
          </a:prstGeom>
        </p:spPr>
      </p:pic>
      <p:pic>
        <p:nvPicPr>
          <p:cNvPr id="8" name="Picture 7" descr="barra 7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1484774"/>
            <a:ext cx="8870711" cy="18950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5900" y="2112593"/>
            <a:ext cx="15011400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8000" baseline="300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Имате нужда от помощ</a:t>
            </a:r>
            <a:r>
              <a:rPr lang="en-US" sz="8000" baseline="300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?</a:t>
            </a:r>
            <a:endParaRPr lang="en-US" sz="8000" baseline="30000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49900" y="5253615"/>
            <a:ext cx="55821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6000" baseline="30000" dirty="0" smtClean="0">
                <a:solidFill>
                  <a:srgbClr val="4FA2B7"/>
                </a:solidFill>
                <a:latin typeface="Arial"/>
                <a:cs typeface="Arial"/>
              </a:rPr>
              <a:t>Ние Ви предлагаме</a:t>
            </a:r>
            <a:r>
              <a:rPr lang="bg-BG" sz="6000" dirty="0" smtClean="0">
                <a:solidFill>
                  <a:srgbClr val="4FA2B7"/>
                </a:solidFill>
                <a:latin typeface="Arial"/>
                <a:cs typeface="Arial"/>
              </a:rPr>
              <a:t> </a:t>
            </a:r>
            <a:r>
              <a:rPr lang="bg-BG" sz="6000" baseline="30000" dirty="0" smtClean="0">
                <a:solidFill>
                  <a:srgbClr val="4FA2B7"/>
                </a:solidFill>
                <a:latin typeface="Arial"/>
                <a:cs typeface="Arial"/>
              </a:rPr>
              <a:t>наръчник, който ще Ви помогне</a:t>
            </a:r>
            <a:r>
              <a:rPr lang="en-US" sz="6000" baseline="30000" dirty="0" smtClean="0">
                <a:solidFill>
                  <a:srgbClr val="4FA2B7"/>
                </a:solidFill>
                <a:latin typeface="Arial"/>
                <a:cs typeface="Arial"/>
              </a:rPr>
              <a:t>!</a:t>
            </a:r>
            <a:endParaRPr lang="en-US" sz="6000" baseline="30000" dirty="0">
              <a:solidFill>
                <a:srgbClr val="4FA2B7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59500" y="9189517"/>
            <a:ext cx="3124200" cy="36933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endParaRPr lang="bg-BG">
              <a:noFill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549900" y="7673504"/>
            <a:ext cx="4572000" cy="762000"/>
          </a:xfrm>
          <a:prstGeom prst="roundRect">
            <a:avLst/>
          </a:prstGeom>
          <a:solidFill>
            <a:srgbClr val="1F7F9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3" name="TextBox 32"/>
          <p:cNvSpPr txBox="1"/>
          <p:nvPr/>
        </p:nvSpPr>
        <p:spPr>
          <a:xfrm>
            <a:off x="6676165" y="7627203"/>
            <a:ext cx="33296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400" b="1" dirty="0" smtClean="0">
                <a:solidFill>
                  <a:schemeClr val="bg1"/>
                </a:solidFill>
                <a:hlinkClick r:id="rId5"/>
              </a:rPr>
              <a:t>ИЗТЕГЛИ</a:t>
            </a:r>
            <a:endParaRPr lang="bg-BG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1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1"/>
            <a:ext cx="17348200" cy="9753029"/>
          </a:xfrm>
          <a:prstGeom prst="rect">
            <a:avLst/>
          </a:prstGeom>
        </p:spPr>
      </p:pic>
      <p:pic>
        <p:nvPicPr>
          <p:cNvPr id="5" name="Picture 4" descr="ESSD layers8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7348200" cy="80427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68900" y="4419600"/>
            <a:ext cx="6858000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8000" baseline="30000" dirty="0" smtClean="0">
                <a:solidFill>
                  <a:srgbClr val="1F7F9D"/>
                </a:solidFill>
                <a:latin typeface="Arial"/>
                <a:cs typeface="Arial"/>
              </a:rPr>
              <a:t>Свържете се с нас</a:t>
            </a:r>
            <a:r>
              <a:rPr lang="en-US" sz="8000" baseline="30000" dirty="0" smtClean="0">
                <a:solidFill>
                  <a:srgbClr val="1F7F9D"/>
                </a:solidFill>
                <a:latin typeface="Arial"/>
                <a:cs typeface="Arial"/>
              </a:rPr>
              <a:t>!</a:t>
            </a:r>
            <a:endParaRPr lang="en-US" sz="8000" baseline="30000" dirty="0">
              <a:solidFill>
                <a:srgbClr val="1F7F9D"/>
              </a:solidFill>
              <a:latin typeface="Arial"/>
              <a:cs typeface="Arial"/>
            </a:endParaRPr>
          </a:p>
        </p:txBody>
      </p:sp>
      <p:pic>
        <p:nvPicPr>
          <p:cNvPr id="9" name="Picture 8" descr="rosa.png">
            <a:hlinkClick r:id="rId4"/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4700" y="4953001"/>
            <a:ext cx="5425491" cy="1645554"/>
          </a:xfrm>
          <a:prstGeom prst="rect">
            <a:avLst/>
          </a:prstGeom>
        </p:spPr>
      </p:pic>
      <p:sp>
        <p:nvSpPr>
          <p:cNvPr id="10" name="TextBox 9">
            <a:hlinkClick r:id="rId6"/>
          </p:cNvPr>
          <p:cNvSpPr txBox="1"/>
          <p:nvPr/>
        </p:nvSpPr>
        <p:spPr>
          <a:xfrm>
            <a:off x="6296608" y="5544945"/>
            <a:ext cx="4602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aseline="30000" dirty="0" smtClean="0">
                <a:solidFill>
                  <a:schemeClr val="bg1"/>
                </a:solidFill>
                <a:latin typeface="Arial"/>
                <a:cs typeface="Arial"/>
              </a:rPr>
              <a:t>www.bgbeactive.org</a:t>
            </a:r>
            <a:endParaRPr lang="en-US" sz="3600" baseline="30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6900" y="7876163"/>
            <a:ext cx="838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dirty="0" smtClean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Николета Янева</a:t>
            </a:r>
            <a:endParaRPr lang="de-DE" sz="2000" dirty="0" smtClean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bg-BG" sz="2000" dirty="0" smtClean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Координатор „Образование“</a:t>
            </a:r>
            <a:endParaRPr lang="de-DE" sz="20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bg-BG" sz="2000" dirty="0" smtClean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Телефон за контакти: 0898 296 705</a:t>
            </a:r>
            <a:endParaRPr lang="en-GB" sz="2000" dirty="0" smtClean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u="sng" dirty="0" smtClean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E-mail</a:t>
            </a:r>
            <a:r>
              <a:rPr lang="bg-BG" sz="2000" u="sng" dirty="0" smtClean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i-FI" sz="2000" u="sng" dirty="0" smtClean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nikoleta@bgbeactive.org</a:t>
            </a:r>
            <a:r>
              <a:rPr lang="fi-FI" sz="2000" dirty="0" smtClean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i-FI" sz="20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6000" baseline="30000" dirty="0">
              <a:solidFill>
                <a:srgbClr val="4FA2B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543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1423</TotalTime>
  <Words>228</Words>
  <Application>Microsoft Office PowerPoint</Application>
  <PresentationFormat>Custom</PresentationFormat>
  <Paragraphs>41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Courier New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 PC2</dc:creator>
  <cp:lastModifiedBy>beactive@bgbeactive.org</cp:lastModifiedBy>
  <cp:revision>112</cp:revision>
  <dcterms:created xsi:type="dcterms:W3CDTF">2017-07-26T13:03:20Z</dcterms:created>
  <dcterms:modified xsi:type="dcterms:W3CDTF">2017-09-08T10:43:07Z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2017-07-26T00:00:00Z</vt:filetime>
  </property>
  <property fmtid="{D5CDD505-2E9C-101B-9397-08002B2CF9AE}" pid="3" name="Creator">
    <vt:lpwstr>Adobe InDesign CC 2017 (Macintosh)</vt:lpwstr>
  </property>
  <property fmtid="{D5CDD505-2E9C-101B-9397-08002B2CF9AE}" pid="4" name="LastSaved">
    <vt:filetime>2017-07-26T00:00:00Z</vt:filetime>
  </property>
</Properties>
</file>